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3 Teams" id="{6EE50E26-20AD-AA48-9563-7080D5E682A2}">
          <p14:sldIdLst>
            <p14:sldId id="256"/>
            <p14:sldId id="258"/>
          </p14:sldIdLst>
        </p14:section>
        <p14:section name="4 Teams" id="{9095068E-93A4-184B-9430-ABA6B3D650B2}">
          <p14:sldIdLst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E79"/>
    <a:srgbClr val="FBD1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69"/>
    <p:restoredTop sz="94719"/>
  </p:normalViewPr>
  <p:slideViewPr>
    <p:cSldViewPr snapToGrid="0">
      <p:cViewPr varScale="1">
        <p:scale>
          <a:sx n="102" d="100"/>
          <a:sy n="102" d="100"/>
        </p:scale>
        <p:origin x="200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66584533-5C08-4047-91B4-C90836DFBE1F}"/>
              </a:ext>
            </a:extLst>
          </p:cNvPr>
          <p:cNvSpPr txBox="1"/>
          <p:nvPr userDrawn="1"/>
        </p:nvSpPr>
        <p:spPr>
          <a:xfrm>
            <a:off x="3827529" y="627184"/>
            <a:ext cx="177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0" i="1" dirty="0">
                <a:latin typeface="Gill Sans MT" panose="020B0502020104020203" pitchFamily="34" charset="77"/>
              </a:rPr>
              <a:t>sportunterricht.ch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9F352F3-1953-8A6D-F291-59FBAB5288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74269" y="492369"/>
            <a:ext cx="638962" cy="63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494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E02DA-3F75-5849-899E-110BD12EA44B}" type="datetimeFigureOut">
              <a:rPr lang="de-CH" smtClean="0"/>
              <a:t>25.01.23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F5F6B-80DA-664E-916D-C3D79F275A4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4663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B9655A50-C725-0D5A-005E-56A6AF29F59C}"/>
              </a:ext>
            </a:extLst>
          </p:cNvPr>
          <p:cNvSpPr txBox="1"/>
          <p:nvPr/>
        </p:nvSpPr>
        <p:spPr>
          <a:xfrm>
            <a:off x="751562" y="1478071"/>
            <a:ext cx="5411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latin typeface="Gill Sans MT" panose="020B0502020104020203" pitchFamily="34" charset="77"/>
              </a:rPr>
              <a:t>Spielplan 3 Teams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8AA0CAA6-3963-B136-0D3E-8F26D4531E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862324"/>
              </p:ext>
            </p:extLst>
          </p:nvPr>
        </p:nvGraphicFramePr>
        <p:xfrm>
          <a:off x="798533" y="2104373"/>
          <a:ext cx="5364273" cy="31307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88091">
                  <a:extLst>
                    <a:ext uri="{9D8B030D-6E8A-4147-A177-3AD203B41FA5}">
                      <a16:colId xmlns:a16="http://schemas.microsoft.com/office/drawing/2014/main" val="4217169006"/>
                    </a:ext>
                  </a:extLst>
                </a:gridCol>
                <a:gridCol w="1788091">
                  <a:extLst>
                    <a:ext uri="{9D8B030D-6E8A-4147-A177-3AD203B41FA5}">
                      <a16:colId xmlns:a16="http://schemas.microsoft.com/office/drawing/2014/main" val="143479703"/>
                    </a:ext>
                  </a:extLst>
                </a:gridCol>
                <a:gridCol w="1788091">
                  <a:extLst>
                    <a:ext uri="{9D8B030D-6E8A-4147-A177-3AD203B41FA5}">
                      <a16:colId xmlns:a16="http://schemas.microsoft.com/office/drawing/2014/main" val="830558942"/>
                    </a:ext>
                  </a:extLst>
                </a:gridCol>
              </a:tblGrid>
              <a:tr h="676405"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Team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Team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Resultat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67633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2210532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5945410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556140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7D3A7764-C8E0-4462-A5B7-7E64FA193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957478"/>
              </p:ext>
            </p:extLst>
          </p:nvPr>
        </p:nvGraphicFramePr>
        <p:xfrm>
          <a:off x="798533" y="6237176"/>
          <a:ext cx="5364272" cy="23534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1068">
                  <a:extLst>
                    <a:ext uri="{9D8B030D-6E8A-4147-A177-3AD203B41FA5}">
                      <a16:colId xmlns:a16="http://schemas.microsoft.com/office/drawing/2014/main" val="4217169006"/>
                    </a:ext>
                  </a:extLst>
                </a:gridCol>
                <a:gridCol w="1341068">
                  <a:extLst>
                    <a:ext uri="{9D8B030D-6E8A-4147-A177-3AD203B41FA5}">
                      <a16:colId xmlns:a16="http://schemas.microsoft.com/office/drawing/2014/main" val="143479703"/>
                    </a:ext>
                  </a:extLst>
                </a:gridCol>
                <a:gridCol w="1341068">
                  <a:extLst>
                    <a:ext uri="{9D8B030D-6E8A-4147-A177-3AD203B41FA5}">
                      <a16:colId xmlns:a16="http://schemas.microsoft.com/office/drawing/2014/main" val="2748743521"/>
                    </a:ext>
                  </a:extLst>
                </a:gridCol>
                <a:gridCol w="1341068">
                  <a:extLst>
                    <a:ext uri="{9D8B030D-6E8A-4147-A177-3AD203B41FA5}">
                      <a16:colId xmlns:a16="http://schemas.microsoft.com/office/drawing/2014/main" val="830558942"/>
                    </a:ext>
                  </a:extLst>
                </a:gridCol>
              </a:tblGrid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Team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Punkte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+/-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Rang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67633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2210532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5945410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556140"/>
                  </a:ext>
                </a:extLst>
              </a:tr>
            </a:tbl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BCC10F6-3D49-A7E9-1DAA-E6DE8F30BBA5}"/>
              </a:ext>
            </a:extLst>
          </p:cNvPr>
          <p:cNvSpPr txBox="1"/>
          <p:nvPr/>
        </p:nvSpPr>
        <p:spPr>
          <a:xfrm>
            <a:off x="798533" y="5663852"/>
            <a:ext cx="5411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latin typeface="Gill Sans MT" panose="020B0502020104020203" pitchFamily="34" charset="77"/>
              </a:rPr>
              <a:t>Rangliste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52E680F-AA4F-2D7C-0A84-D39B57661829}"/>
              </a:ext>
            </a:extLst>
          </p:cNvPr>
          <p:cNvSpPr txBox="1"/>
          <p:nvPr/>
        </p:nvSpPr>
        <p:spPr>
          <a:xfrm>
            <a:off x="798533" y="8680537"/>
            <a:ext cx="5364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Gill Sans MT" panose="020B0502020104020203" pitchFamily="34" charset="77"/>
              </a:rPr>
              <a:t>Sieg = 2 Punkte, Remis = 1 Punkt, Niederlage = 0 Punkte</a:t>
            </a:r>
          </a:p>
        </p:txBody>
      </p:sp>
    </p:spTree>
    <p:extLst>
      <p:ext uri="{BB962C8B-B14F-4D97-AF65-F5344CB8AC3E}">
        <p14:creationId xmlns:p14="http://schemas.microsoft.com/office/powerpoint/2010/main" val="81018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B9655A50-C725-0D5A-005E-56A6AF29F59C}"/>
              </a:ext>
            </a:extLst>
          </p:cNvPr>
          <p:cNvSpPr txBox="1"/>
          <p:nvPr/>
        </p:nvSpPr>
        <p:spPr>
          <a:xfrm>
            <a:off x="751562" y="1478071"/>
            <a:ext cx="5411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latin typeface="Gill Sans MT" panose="020B0502020104020203" pitchFamily="34" charset="77"/>
              </a:rPr>
              <a:t>Spielplan 3 Teams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8AA0CAA6-3963-B136-0D3E-8F26D4531E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768532"/>
              </p:ext>
            </p:extLst>
          </p:nvPr>
        </p:nvGraphicFramePr>
        <p:xfrm>
          <a:off x="798533" y="2104373"/>
          <a:ext cx="5364273" cy="31307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88091">
                  <a:extLst>
                    <a:ext uri="{9D8B030D-6E8A-4147-A177-3AD203B41FA5}">
                      <a16:colId xmlns:a16="http://schemas.microsoft.com/office/drawing/2014/main" val="4217169006"/>
                    </a:ext>
                  </a:extLst>
                </a:gridCol>
                <a:gridCol w="1788091">
                  <a:extLst>
                    <a:ext uri="{9D8B030D-6E8A-4147-A177-3AD203B41FA5}">
                      <a16:colId xmlns:a16="http://schemas.microsoft.com/office/drawing/2014/main" val="143479703"/>
                    </a:ext>
                  </a:extLst>
                </a:gridCol>
                <a:gridCol w="1788091">
                  <a:extLst>
                    <a:ext uri="{9D8B030D-6E8A-4147-A177-3AD203B41FA5}">
                      <a16:colId xmlns:a16="http://schemas.microsoft.com/office/drawing/2014/main" val="830558942"/>
                    </a:ext>
                  </a:extLst>
                </a:gridCol>
              </a:tblGrid>
              <a:tr h="676405"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Team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Team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Resultat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67633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2210532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5945410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556140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7D3A7764-C8E0-4462-A5B7-7E64FA193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533288"/>
              </p:ext>
            </p:extLst>
          </p:nvPr>
        </p:nvGraphicFramePr>
        <p:xfrm>
          <a:off x="798533" y="6237176"/>
          <a:ext cx="5364272" cy="23534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1068">
                  <a:extLst>
                    <a:ext uri="{9D8B030D-6E8A-4147-A177-3AD203B41FA5}">
                      <a16:colId xmlns:a16="http://schemas.microsoft.com/office/drawing/2014/main" val="4217169006"/>
                    </a:ext>
                  </a:extLst>
                </a:gridCol>
                <a:gridCol w="1341068">
                  <a:extLst>
                    <a:ext uri="{9D8B030D-6E8A-4147-A177-3AD203B41FA5}">
                      <a16:colId xmlns:a16="http://schemas.microsoft.com/office/drawing/2014/main" val="143479703"/>
                    </a:ext>
                  </a:extLst>
                </a:gridCol>
                <a:gridCol w="1341068">
                  <a:extLst>
                    <a:ext uri="{9D8B030D-6E8A-4147-A177-3AD203B41FA5}">
                      <a16:colId xmlns:a16="http://schemas.microsoft.com/office/drawing/2014/main" val="2748743521"/>
                    </a:ext>
                  </a:extLst>
                </a:gridCol>
                <a:gridCol w="1341068">
                  <a:extLst>
                    <a:ext uri="{9D8B030D-6E8A-4147-A177-3AD203B41FA5}">
                      <a16:colId xmlns:a16="http://schemas.microsoft.com/office/drawing/2014/main" val="830558942"/>
                    </a:ext>
                  </a:extLst>
                </a:gridCol>
              </a:tblGrid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Team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Punkte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+/-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Rang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67633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2210532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5945410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556140"/>
                  </a:ext>
                </a:extLst>
              </a:tr>
            </a:tbl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BCC10F6-3D49-A7E9-1DAA-E6DE8F30BBA5}"/>
              </a:ext>
            </a:extLst>
          </p:cNvPr>
          <p:cNvSpPr txBox="1"/>
          <p:nvPr/>
        </p:nvSpPr>
        <p:spPr>
          <a:xfrm>
            <a:off x="798533" y="5663852"/>
            <a:ext cx="5411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latin typeface="Gill Sans MT" panose="020B0502020104020203" pitchFamily="34" charset="77"/>
              </a:rPr>
              <a:t>Rangliste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52E680F-AA4F-2D7C-0A84-D39B57661829}"/>
              </a:ext>
            </a:extLst>
          </p:cNvPr>
          <p:cNvSpPr txBox="1"/>
          <p:nvPr/>
        </p:nvSpPr>
        <p:spPr>
          <a:xfrm>
            <a:off x="798533" y="8680537"/>
            <a:ext cx="5364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Gill Sans MT" panose="020B0502020104020203" pitchFamily="34" charset="77"/>
              </a:rPr>
              <a:t>Sieg = 2 Punkte, Remis = 1 Punkt, Niederlage = 0 Punkte</a:t>
            </a:r>
          </a:p>
        </p:txBody>
      </p:sp>
    </p:spTree>
    <p:extLst>
      <p:ext uri="{BB962C8B-B14F-4D97-AF65-F5344CB8AC3E}">
        <p14:creationId xmlns:p14="http://schemas.microsoft.com/office/powerpoint/2010/main" val="140500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B9655A50-C725-0D5A-005E-56A6AF29F59C}"/>
              </a:ext>
            </a:extLst>
          </p:cNvPr>
          <p:cNvSpPr txBox="1"/>
          <p:nvPr/>
        </p:nvSpPr>
        <p:spPr>
          <a:xfrm>
            <a:off x="751562" y="1478071"/>
            <a:ext cx="5411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latin typeface="Gill Sans MT" panose="020B0502020104020203" pitchFamily="34" charset="77"/>
              </a:rPr>
              <a:t>Spielplan 4 Teams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8AA0CAA6-3963-B136-0D3E-8F26D4531E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90844"/>
              </p:ext>
            </p:extLst>
          </p:nvPr>
        </p:nvGraphicFramePr>
        <p:xfrm>
          <a:off x="798533" y="2104373"/>
          <a:ext cx="5364273" cy="55850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88091">
                  <a:extLst>
                    <a:ext uri="{9D8B030D-6E8A-4147-A177-3AD203B41FA5}">
                      <a16:colId xmlns:a16="http://schemas.microsoft.com/office/drawing/2014/main" val="4217169006"/>
                    </a:ext>
                  </a:extLst>
                </a:gridCol>
                <a:gridCol w="1788091">
                  <a:extLst>
                    <a:ext uri="{9D8B030D-6E8A-4147-A177-3AD203B41FA5}">
                      <a16:colId xmlns:a16="http://schemas.microsoft.com/office/drawing/2014/main" val="143479703"/>
                    </a:ext>
                  </a:extLst>
                </a:gridCol>
                <a:gridCol w="1788091">
                  <a:extLst>
                    <a:ext uri="{9D8B030D-6E8A-4147-A177-3AD203B41FA5}">
                      <a16:colId xmlns:a16="http://schemas.microsoft.com/office/drawing/2014/main" val="830558942"/>
                    </a:ext>
                  </a:extLst>
                </a:gridCol>
              </a:tblGrid>
              <a:tr h="676405"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Team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Team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Resultat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67633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2210532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5945410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556140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3537326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0120033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7800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797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A4F58A3F-288D-1F1D-1B4F-C48542B78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166234"/>
              </p:ext>
            </p:extLst>
          </p:nvPr>
        </p:nvGraphicFramePr>
        <p:xfrm>
          <a:off x="746864" y="2091060"/>
          <a:ext cx="5364272" cy="28998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8446">
                  <a:extLst>
                    <a:ext uri="{9D8B030D-6E8A-4147-A177-3AD203B41FA5}">
                      <a16:colId xmlns:a16="http://schemas.microsoft.com/office/drawing/2014/main" val="4217169006"/>
                    </a:ext>
                  </a:extLst>
                </a:gridCol>
                <a:gridCol w="1265128">
                  <a:extLst>
                    <a:ext uri="{9D8B030D-6E8A-4147-A177-3AD203B41FA5}">
                      <a16:colId xmlns:a16="http://schemas.microsoft.com/office/drawing/2014/main" val="143479703"/>
                    </a:ext>
                  </a:extLst>
                </a:gridCol>
                <a:gridCol w="1139869">
                  <a:extLst>
                    <a:ext uri="{9D8B030D-6E8A-4147-A177-3AD203B41FA5}">
                      <a16:colId xmlns:a16="http://schemas.microsoft.com/office/drawing/2014/main" val="2748743521"/>
                    </a:ext>
                  </a:extLst>
                </a:gridCol>
                <a:gridCol w="1150829">
                  <a:extLst>
                    <a:ext uri="{9D8B030D-6E8A-4147-A177-3AD203B41FA5}">
                      <a16:colId xmlns:a16="http://schemas.microsoft.com/office/drawing/2014/main" val="830558942"/>
                    </a:ext>
                  </a:extLst>
                </a:gridCol>
              </a:tblGrid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Team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Punkte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+/-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Rang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67633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2210532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5945410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556140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9712156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55E236D1-7EC4-59DD-D917-070B660000B6}"/>
              </a:ext>
            </a:extLst>
          </p:cNvPr>
          <p:cNvSpPr txBox="1"/>
          <p:nvPr/>
        </p:nvSpPr>
        <p:spPr>
          <a:xfrm>
            <a:off x="746864" y="1517736"/>
            <a:ext cx="5411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latin typeface="Gill Sans MT" panose="020B0502020104020203" pitchFamily="34" charset="77"/>
              </a:rPr>
              <a:t>Rangliste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DB0CAEE-1F21-6216-51CD-669144FF1F49}"/>
              </a:ext>
            </a:extLst>
          </p:cNvPr>
          <p:cNvSpPr txBox="1"/>
          <p:nvPr/>
        </p:nvSpPr>
        <p:spPr>
          <a:xfrm>
            <a:off x="746864" y="5089849"/>
            <a:ext cx="5364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Gill Sans MT" panose="020B0502020104020203" pitchFamily="34" charset="77"/>
              </a:rPr>
              <a:t>Sieg = 2 Punkte, Remis = 1 Punkt, Niederlage = 0 Punkte</a:t>
            </a:r>
          </a:p>
        </p:txBody>
      </p:sp>
    </p:spTree>
    <p:extLst>
      <p:ext uri="{BB962C8B-B14F-4D97-AF65-F5344CB8AC3E}">
        <p14:creationId xmlns:p14="http://schemas.microsoft.com/office/powerpoint/2010/main" val="2702869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B9655A50-C725-0D5A-005E-56A6AF29F59C}"/>
              </a:ext>
            </a:extLst>
          </p:cNvPr>
          <p:cNvSpPr txBox="1"/>
          <p:nvPr/>
        </p:nvSpPr>
        <p:spPr>
          <a:xfrm>
            <a:off x="751562" y="1478071"/>
            <a:ext cx="5411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latin typeface="Gill Sans MT" panose="020B0502020104020203" pitchFamily="34" charset="77"/>
              </a:rPr>
              <a:t>Spielplan 4 Teams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8AA0CAA6-3963-B136-0D3E-8F26D4531E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400707"/>
              </p:ext>
            </p:extLst>
          </p:nvPr>
        </p:nvGraphicFramePr>
        <p:xfrm>
          <a:off x="798533" y="2104373"/>
          <a:ext cx="5364273" cy="55850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88091">
                  <a:extLst>
                    <a:ext uri="{9D8B030D-6E8A-4147-A177-3AD203B41FA5}">
                      <a16:colId xmlns:a16="http://schemas.microsoft.com/office/drawing/2014/main" val="4217169006"/>
                    </a:ext>
                  </a:extLst>
                </a:gridCol>
                <a:gridCol w="1788091">
                  <a:extLst>
                    <a:ext uri="{9D8B030D-6E8A-4147-A177-3AD203B41FA5}">
                      <a16:colId xmlns:a16="http://schemas.microsoft.com/office/drawing/2014/main" val="143479703"/>
                    </a:ext>
                  </a:extLst>
                </a:gridCol>
                <a:gridCol w="1788091">
                  <a:extLst>
                    <a:ext uri="{9D8B030D-6E8A-4147-A177-3AD203B41FA5}">
                      <a16:colId xmlns:a16="http://schemas.microsoft.com/office/drawing/2014/main" val="830558942"/>
                    </a:ext>
                  </a:extLst>
                </a:gridCol>
              </a:tblGrid>
              <a:tr h="676405"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Team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Team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Resultat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67633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2210532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5945410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556140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3537326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0120033"/>
                  </a:ext>
                </a:extLst>
              </a:tr>
              <a:tr h="818106"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4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400" b="1" i="0" dirty="0">
                          <a:latin typeface="Gill Sans MT" panose="020B0502020104020203" pitchFamily="34" charset="77"/>
                        </a:rPr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7800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185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A4F58A3F-288D-1F1D-1B4F-C48542B78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43690"/>
              </p:ext>
            </p:extLst>
          </p:nvPr>
        </p:nvGraphicFramePr>
        <p:xfrm>
          <a:off x="746864" y="2091060"/>
          <a:ext cx="5364272" cy="28998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8446">
                  <a:extLst>
                    <a:ext uri="{9D8B030D-6E8A-4147-A177-3AD203B41FA5}">
                      <a16:colId xmlns:a16="http://schemas.microsoft.com/office/drawing/2014/main" val="4217169006"/>
                    </a:ext>
                  </a:extLst>
                </a:gridCol>
                <a:gridCol w="1265128">
                  <a:extLst>
                    <a:ext uri="{9D8B030D-6E8A-4147-A177-3AD203B41FA5}">
                      <a16:colId xmlns:a16="http://schemas.microsoft.com/office/drawing/2014/main" val="143479703"/>
                    </a:ext>
                  </a:extLst>
                </a:gridCol>
                <a:gridCol w="1139869">
                  <a:extLst>
                    <a:ext uri="{9D8B030D-6E8A-4147-A177-3AD203B41FA5}">
                      <a16:colId xmlns:a16="http://schemas.microsoft.com/office/drawing/2014/main" val="2748743521"/>
                    </a:ext>
                  </a:extLst>
                </a:gridCol>
                <a:gridCol w="1150829">
                  <a:extLst>
                    <a:ext uri="{9D8B030D-6E8A-4147-A177-3AD203B41FA5}">
                      <a16:colId xmlns:a16="http://schemas.microsoft.com/office/drawing/2014/main" val="830558942"/>
                    </a:ext>
                  </a:extLst>
                </a:gridCol>
              </a:tblGrid>
              <a:tr h="713983"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Team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Punkte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+/-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2000" b="1" i="0" dirty="0">
                          <a:latin typeface="Gill Sans MT" panose="020B0502020104020203" pitchFamily="34" charset="77"/>
                        </a:rPr>
                        <a:t>Rang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67633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2210532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5945410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556140"/>
                  </a:ext>
                </a:extLst>
              </a:tr>
              <a:tr h="546475"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sz="2000" b="1" i="0" dirty="0">
                        <a:latin typeface="Gill Sans MT" panose="020B0502020104020203" pitchFamily="34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9712156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55E236D1-7EC4-59DD-D917-070B660000B6}"/>
              </a:ext>
            </a:extLst>
          </p:cNvPr>
          <p:cNvSpPr txBox="1"/>
          <p:nvPr/>
        </p:nvSpPr>
        <p:spPr>
          <a:xfrm>
            <a:off x="746864" y="1517736"/>
            <a:ext cx="5411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latin typeface="Gill Sans MT" panose="020B0502020104020203" pitchFamily="34" charset="77"/>
              </a:rPr>
              <a:t>Rangliste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DB0CAEE-1F21-6216-51CD-669144FF1F49}"/>
              </a:ext>
            </a:extLst>
          </p:cNvPr>
          <p:cNvSpPr txBox="1"/>
          <p:nvPr/>
        </p:nvSpPr>
        <p:spPr>
          <a:xfrm>
            <a:off x="746864" y="5089849"/>
            <a:ext cx="5364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Gill Sans MT" panose="020B0502020104020203" pitchFamily="34" charset="77"/>
              </a:rPr>
              <a:t>Sieg = 2 Punkte, Remis = 1 Punkt, Niederlage = 0 Punkte</a:t>
            </a:r>
          </a:p>
        </p:txBody>
      </p:sp>
    </p:spTree>
    <p:extLst>
      <p:ext uri="{BB962C8B-B14F-4D97-AF65-F5344CB8AC3E}">
        <p14:creationId xmlns:p14="http://schemas.microsoft.com/office/powerpoint/2010/main" val="3224861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143</Words>
  <Application>Microsoft Macintosh PowerPoint</Application>
  <PresentationFormat>A4-Papier (210 x 297 mm)</PresentationFormat>
  <Paragraphs>83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Gill Sans MT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Cavelti Marcel</dc:creator>
  <cp:lastModifiedBy>Cavelti Marcel</cp:lastModifiedBy>
  <cp:revision>2</cp:revision>
  <dcterms:created xsi:type="dcterms:W3CDTF">2023-01-25T16:56:06Z</dcterms:created>
  <dcterms:modified xsi:type="dcterms:W3CDTF">2023-01-25T19:17:38Z</dcterms:modified>
</cp:coreProperties>
</file>